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E0E3"/>
    <a:srgbClr val="1C6FA8"/>
    <a:srgbClr val="DDDDDD"/>
    <a:srgbClr val="808080"/>
    <a:srgbClr val="C0C0C0"/>
    <a:srgbClr val="99FF99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112" d="100"/>
          <a:sy n="112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2B9002-E018-48AA-9D28-4FD657C005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94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CB17D0-C6B8-4DF5-843F-C1ADA5105A0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25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24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31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02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99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5311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7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1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1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75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291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0629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900">
              <a:solidFill>
                <a:schemeClr val="bg2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21" name="Group 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650258"/>
              </p:ext>
            </p:extLst>
          </p:nvPr>
        </p:nvGraphicFramePr>
        <p:xfrm>
          <a:off x="381000" y="685800"/>
          <a:ext cx="8382000" cy="6169986"/>
        </p:xfrm>
        <a:graphic>
          <a:graphicData uri="http://schemas.openxmlformats.org/drawingml/2006/table">
            <a:tbl>
              <a:tblPr/>
              <a:tblGrid>
                <a:gridCol w="304800"/>
                <a:gridCol w="2514600"/>
                <a:gridCol w="1219200"/>
                <a:gridCol w="304800"/>
                <a:gridCol w="2590800"/>
                <a:gridCol w="1447800"/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Player’s Name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Position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Player’s Name</a:t>
                      </a: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Position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17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18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19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21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22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</a:t>
                      </a: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23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</a:t>
                      </a: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24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</a:t>
                      </a: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25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</a:t>
                      </a: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26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</a:t>
                      </a: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27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</a:t>
                      </a: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28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</a:t>
                      </a: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29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14</a:t>
                      </a: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</a:t>
                      </a: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31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16</a:t>
                      </a: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32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Head Coach - _____________________________ Phone - _________________________ Email - ________________________________________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Assistance Coach - _________________________ Phone - _________________________ Email - ________________________________________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Positions: (M) Midfield             (A) Attack             (LP) Long Pole             (G) Goalie 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494" name="Rectangle 134"/>
          <p:cNvSpPr>
            <a:spLocks noChangeArrowheads="1"/>
          </p:cNvSpPr>
          <p:nvPr/>
        </p:nvSpPr>
        <p:spPr bwMode="auto">
          <a:xfrm>
            <a:off x="533400" y="152400"/>
            <a:ext cx="98905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Team:</a:t>
            </a:r>
            <a:endParaRPr lang="en-US" sz="2000" dirty="0">
              <a:latin typeface="Verdana" pitchFamily="34" charset="0"/>
              <a:ea typeface="Times New Roman" charset="0"/>
              <a:cs typeface="Arial" charset="0"/>
            </a:endParaRPr>
          </a:p>
        </p:txBody>
      </p:sp>
      <p:sp>
        <p:nvSpPr>
          <p:cNvPr id="15498" name="Line 138"/>
          <p:cNvSpPr>
            <a:spLocks noChangeShapeType="1"/>
          </p:cNvSpPr>
          <p:nvPr/>
        </p:nvSpPr>
        <p:spPr bwMode="auto">
          <a:xfrm>
            <a:off x="381000" y="5334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22" name="Text Box 162"/>
          <p:cNvSpPr txBox="1">
            <a:spLocks noChangeArrowheads="1"/>
          </p:cNvSpPr>
          <p:nvPr/>
        </p:nvSpPr>
        <p:spPr bwMode="auto">
          <a:xfrm>
            <a:off x="898525" y="6208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duct-service evaluation pla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Product-service evaluation plan</Template>
  <TotalTime>21</TotalTime>
  <Words>80</Words>
  <Application>Microsoft Office PowerPoint</Application>
  <PresentationFormat>On-screen Show (4:3)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Verdana</vt:lpstr>
      <vt:lpstr>Product-service evaluation plan</vt:lpstr>
      <vt:lpstr>PowerPoint Presentation</vt:lpstr>
    </vt:vector>
  </TitlesOfParts>
  <Company>Treasury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Warren E.</dc:creator>
  <cp:lastModifiedBy>Warren Brown</cp:lastModifiedBy>
  <cp:revision>1</cp:revision>
  <dcterms:created xsi:type="dcterms:W3CDTF">2014-12-24T12:46:40Z</dcterms:created>
  <dcterms:modified xsi:type="dcterms:W3CDTF">2014-12-24T13:40:12Z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TC011038961033</vt:lpwstr>
  </property>
</Properties>
</file>